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CD0379-916E-4458-AB3A-47D6C7DC057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2D4860-9EC4-42B8-8B5F-98AA5853A3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1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12" Type="http://schemas.openxmlformats.org/officeDocument/2006/relationships/image" Target="../media/image26.jpg"/><Relationship Id="rId2" Type="http://schemas.openxmlformats.org/officeDocument/2006/relationships/image" Target="../media/image16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g"/><Relationship Id="rId15" Type="http://schemas.openxmlformats.org/officeDocument/2006/relationships/image" Target="../media/image28.jpe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39.jpe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12" Type="http://schemas.openxmlformats.org/officeDocument/2006/relationships/image" Target="../media/image1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5" Type="http://schemas.openxmlformats.org/officeDocument/2006/relationships/image" Target="../media/image41.jp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g"/><Relationship Id="rId1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jpg"/><Relationship Id="rId3" Type="http://schemas.openxmlformats.org/officeDocument/2006/relationships/image" Target="../media/image43.jpeg"/><Relationship Id="rId7" Type="http://schemas.openxmlformats.org/officeDocument/2006/relationships/image" Target="../media/image46.jpg"/><Relationship Id="rId12" Type="http://schemas.openxmlformats.org/officeDocument/2006/relationships/image" Target="../media/image51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11" Type="http://schemas.openxmlformats.org/officeDocument/2006/relationships/image" Target="../media/image50.gif"/><Relationship Id="rId5" Type="http://schemas.openxmlformats.org/officeDocument/2006/relationships/image" Target="../media/image44.jpeg"/><Relationship Id="rId10" Type="http://schemas.openxmlformats.org/officeDocument/2006/relationships/image" Target="../media/image49.jpg"/><Relationship Id="rId4" Type="http://schemas.openxmlformats.org/officeDocument/2006/relationships/image" Target="../media/image38.jpeg"/><Relationship Id="rId9" Type="http://schemas.openxmlformats.org/officeDocument/2006/relationships/image" Target="../media/image48.jpg"/><Relationship Id="rId14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11" Type="http://schemas.openxmlformats.org/officeDocument/2006/relationships/image" Target="../media/image62.jpeg"/><Relationship Id="rId5" Type="http://schemas.openxmlformats.org/officeDocument/2006/relationships/image" Target="../media/image56.jpg"/><Relationship Id="rId10" Type="http://schemas.openxmlformats.org/officeDocument/2006/relationships/image" Target="../media/image61.jpg"/><Relationship Id="rId4" Type="http://schemas.openxmlformats.org/officeDocument/2006/relationships/image" Target="../media/image55.jpg"/><Relationship Id="rId9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enior Presentation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Jeannie Ossorio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Janyata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Frazier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0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133600"/>
            <a:ext cx="7745505" cy="3877815"/>
          </a:xfrm>
        </p:spPr>
        <p:txBody>
          <a:bodyPr/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Everything a person does has an impact on the Earth no matter if it’s good or bad; with the world population reaching about 7 billion the impact becomes cumulative. The human impact on the Earth can be minimal if the three R’s: reduce, reuse, and recycle are followed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hesis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2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93" y="2209800"/>
            <a:ext cx="4876800" cy="3349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pressure to be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en-US" sz="4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493" y="5638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 enough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applied an </a:t>
            </a:r>
            <a:r>
              <a:rPr lang="en-US" sz="20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extraordinary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piece of coal turns into a diamond, while an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piece turns into dust”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7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 rot="5400000">
            <a:off x="4804793" y="2660306"/>
            <a:ext cx="7086599" cy="159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beginnings. (coal)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6200"/>
            <a:ext cx="211455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0"/>
            <a:ext cx="3124199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6200"/>
            <a:ext cx="3028950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98652"/>
            <a:ext cx="2519363" cy="2371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86" y="3057525"/>
            <a:ext cx="2858494" cy="2139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209666"/>
            <a:ext cx="2705780" cy="1648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1" y="2589518"/>
            <a:ext cx="2245518" cy="1945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29" y="5675879"/>
            <a:ext cx="1076325" cy="107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708299"/>
            <a:ext cx="1964301" cy="988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5362" r="5586" b="13548"/>
          <a:stretch/>
        </p:blipFill>
        <p:spPr>
          <a:xfrm>
            <a:off x="2971800" y="1669596"/>
            <a:ext cx="3298371" cy="1317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9" y="5392635"/>
            <a:ext cx="1485900" cy="1271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766692"/>
            <a:ext cx="2819400" cy="15918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“Don’t be afraid to reach your full potential.”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9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rot="16200000">
            <a:off x="-2209799" y="1905001"/>
            <a:ext cx="6553199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pressure is on, can you handle it?</a:t>
            </a: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9734" y="62735"/>
            <a:ext cx="2667002" cy="2541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r="24476"/>
          <a:stretch/>
        </p:blipFill>
        <p:spPr>
          <a:xfrm>
            <a:off x="381000" y="0"/>
            <a:ext cx="1502229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4" y="4572001"/>
            <a:ext cx="2603046" cy="2275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1828800"/>
            <a:ext cx="1457325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77327"/>
            <a:ext cx="2818719" cy="216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69"/>
          <a:stretch/>
        </p:blipFill>
        <p:spPr>
          <a:xfrm>
            <a:off x="1948543" y="86976"/>
            <a:ext cx="3156857" cy="1411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4060554"/>
            <a:ext cx="1897175" cy="1381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562600"/>
            <a:ext cx="2438400" cy="1393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0" y="2981325"/>
            <a:ext cx="1352550" cy="1352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12" y="4060554"/>
            <a:ext cx="887470" cy="1426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r="19231" b="36070"/>
          <a:stretch/>
        </p:blipFill>
        <p:spPr>
          <a:xfrm>
            <a:off x="6459992" y="2714457"/>
            <a:ext cx="1643744" cy="2023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69" y="5664708"/>
            <a:ext cx="1524000" cy="1014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5" y="532503"/>
            <a:ext cx="1143000" cy="701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6459991" y="4738093"/>
            <a:ext cx="2577353" cy="163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 for it.”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66" y="2714456"/>
            <a:ext cx="951933" cy="1476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32" y="5330615"/>
            <a:ext cx="1513112" cy="114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3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 rot="5400000">
            <a:off x="6659562" y="3490119"/>
            <a:ext cx="4572000" cy="334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diamond in the rough.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6" r="69083" b="17895"/>
          <a:stretch/>
        </p:blipFill>
        <p:spPr>
          <a:xfrm>
            <a:off x="21770" y="5257800"/>
            <a:ext cx="1883229" cy="1572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495800"/>
            <a:ext cx="2577353" cy="1630362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“It’s only a test, they want to see how strong I am.”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/>
          <a:stretch/>
        </p:blipFill>
        <p:spPr>
          <a:xfrm rot="5400000">
            <a:off x="6262007" y="456293"/>
            <a:ext cx="1890486" cy="977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85" y="30724"/>
            <a:ext cx="2628900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2133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7666" y="4292601"/>
            <a:ext cx="2573867" cy="193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47" y="2092476"/>
            <a:ext cx="2415396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71" y="4600575"/>
            <a:ext cx="1962150" cy="211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r="8606"/>
          <a:stretch/>
        </p:blipFill>
        <p:spPr>
          <a:xfrm>
            <a:off x="2514600" y="2374902"/>
            <a:ext cx="2307771" cy="1984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9507" y="4839495"/>
            <a:ext cx="2324098" cy="1636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5409"/>
            <a:ext cx="2438400" cy="1370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724"/>
            <a:ext cx="1524000" cy="1014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00137"/>
            <a:ext cx="1524000" cy="1185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-27854"/>
            <a:ext cx="922790" cy="1918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t="23147" r="20851"/>
          <a:stretch/>
        </p:blipFill>
        <p:spPr>
          <a:xfrm>
            <a:off x="5029200" y="2092476"/>
            <a:ext cx="990600" cy="2403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3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 rot="16200000">
            <a:off x="-2078277" y="2767479"/>
            <a:ext cx="5793720" cy="163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clean cut and polish diamond.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13655" r="21465" b="19763"/>
          <a:stretch/>
        </p:blipFill>
        <p:spPr>
          <a:xfrm>
            <a:off x="7467600" y="5484508"/>
            <a:ext cx="1524000" cy="1309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9190" y="5029200"/>
            <a:ext cx="2958353" cy="1630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will not give me more than I can handle.”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7214"/>
            <a:ext cx="2111829" cy="3182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1"/>
            <a:ext cx="2133600" cy="1618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599"/>
            <a:ext cx="1959429" cy="2761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61" y="1905000"/>
            <a:ext cx="142875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274910"/>
            <a:ext cx="2133600" cy="1754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2" y="1915886"/>
            <a:ext cx="2540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6" y="3886200"/>
            <a:ext cx="1447800" cy="2061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75" y="3901496"/>
            <a:ext cx="1922214" cy="255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2"/>
            <a:ext cx="1378703" cy="1793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t="15555" r="10023" b="10000"/>
          <a:stretch/>
        </p:blipFill>
        <p:spPr>
          <a:xfrm>
            <a:off x="4648200" y="4579318"/>
            <a:ext cx="1593097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76200"/>
            <a:ext cx="2057400" cy="1717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22" y="5991381"/>
            <a:ext cx="1346074" cy="866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9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7086"/>
            <a:ext cx="2262981" cy="2262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 b="10444"/>
          <a:stretch/>
        </p:blipFill>
        <p:spPr>
          <a:xfrm>
            <a:off x="7391400" y="76201"/>
            <a:ext cx="1741714" cy="2057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3886198"/>
            <a:ext cx="2057400" cy="2634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7085"/>
            <a:ext cx="2105025" cy="2808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7" y="2523442"/>
            <a:ext cx="1807029" cy="2679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971800"/>
            <a:ext cx="27432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ontent Placeholder 1"/>
          <p:cNvSpPr txBox="1">
            <a:spLocks/>
          </p:cNvSpPr>
          <p:nvPr/>
        </p:nvSpPr>
        <p:spPr>
          <a:xfrm rot="16200000">
            <a:off x="-2134860" y="2538879"/>
            <a:ext cx="5793720" cy="163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clean cut and polish diamond.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54" y="3918854"/>
            <a:ext cx="1712975" cy="2786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01" y="5343324"/>
            <a:ext cx="1857539" cy="1340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7085"/>
            <a:ext cx="1828800" cy="2046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2186298"/>
            <a:ext cx="3341914" cy="1571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4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7" y="2247900"/>
            <a:ext cx="3143245" cy="3878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56263" cy="105425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1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87</TotalTime>
  <Words>172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Senior Presentation </vt:lpstr>
      <vt:lpstr>Thesis Statement</vt:lpstr>
      <vt:lpstr>the pressure to be perfect.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Presentation</dc:title>
  <dc:creator>Ossorio</dc:creator>
  <cp:lastModifiedBy>Janyata Frazier</cp:lastModifiedBy>
  <cp:revision>14</cp:revision>
  <dcterms:created xsi:type="dcterms:W3CDTF">2012-05-15T09:37:10Z</dcterms:created>
  <dcterms:modified xsi:type="dcterms:W3CDTF">2012-05-15T13:20:48Z</dcterms:modified>
</cp:coreProperties>
</file>